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svg" ContentType="image/svg+xml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webp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0.so" /><Relationship Id="rId3" Type="http://schemas.openxmlformats.org/officeDocument/2006/relationships/image" Target="../media/image9.jpg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24000"/>
            <a:ext cx="4038600" cy="223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2025-12-08T10:42:41Z</dcterms:created>
  <dcterms:modified xsi:type="dcterms:W3CDTF">2025-12-08T10:42:41Z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